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4" r:id="rId3"/>
    <p:sldId id="276" r:id="rId4"/>
    <p:sldId id="279" r:id="rId5"/>
    <p:sldId id="277" r:id="rId6"/>
    <p:sldId id="278" r:id="rId7"/>
    <p:sldId id="280" r:id="rId8"/>
    <p:sldId id="275" r:id="rId9"/>
    <p:sldId id="267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20" d="100"/>
          <a:sy n="120" d="100"/>
        </p:scale>
        <p:origin x="1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E57E0B-F646-4A9C-AE05-D3397C090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BAC925-7F93-4CCF-B452-5C640CE8D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25BE-7066-4747-8D12-5F33BDF7EEE2}" type="datetimeFigureOut">
              <a:rPr lang="fr-CH" smtClean="0"/>
              <a:t>06.04.2020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AA998F-FB17-4701-B3A7-4F2DAE56A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8C3028-752C-4956-BA4F-FC482CB95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060D-C8D9-49BD-9CC1-96D46816E6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640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551B-D16E-494B-A23B-AD471C24F415}" type="datetimeFigureOut">
              <a:rPr lang="fr-CH" smtClean="0"/>
              <a:t>06.04.2020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1477F-2414-4E0D-952B-476CB836066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3413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1109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9172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406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7271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86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5048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4921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A8CDB-FD74-40CC-B611-5A4AD10A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9076E-B139-42A9-8FEB-6ADA06F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B1E7-C348-4B6D-BECD-52E2679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2A58-D1A4-4D8F-A8CC-2C873E6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8D6B3-2276-4F37-AB39-8872DBE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622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FE90-E762-4CCD-BEA1-9D60121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91E27-0859-467C-B9AF-0FBFBA40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D9FDB-4EF7-412E-B381-ACAD8F1D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80038E-0A2F-44FB-82E7-A0831F64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86ABD-4643-4859-8EF6-F43BDAD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0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0FBD24-489E-4B99-9A2D-F5FC4047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DBF760-0FC8-4F25-8B50-806C08173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4F33D-8450-4980-AC75-1BE086B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007089-417B-4EC3-AE61-CAB5C19D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BD5E9C-C39F-4842-98B9-9DEB751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514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D0A41-3D39-4BAF-80FF-D554F43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04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922B5-D0DE-44DB-8DA3-597FEA57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1B2D2-EDD4-4F0D-9661-B8F3407B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090CC-ABF8-48CC-83F9-6130F1F4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B21-6185-4B6F-9FA7-3F9D4CB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51FBF-2126-4952-83F0-A48614CE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6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DB9-9D3B-40D2-9A2D-F0FC8723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6B308-7275-4B75-B2D3-F04CDFF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ADA76-5E4B-4FA5-B9D7-5357942F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9B0FF-5E7E-46CA-BD92-77C72B3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B4223-2BFC-41CE-8F1C-17D08FC5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04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70C2F-097E-45CA-A910-5FEA00D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B48F-FB67-4FD9-B69B-88EB334E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370D57-D25B-47BB-9850-E1CA9C65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2A508-15BD-4549-8BCC-400673CC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8AF9C-F447-4E45-BCCD-122C07F9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C9DAA-871A-4D9B-B33D-5CEA2FBE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8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2B9-A4DD-4F99-BE39-F373B4C2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C37EFE-157B-4DD3-A5EF-6F75076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054526-ABC0-43D3-9267-EF81F9B7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E19A1B-5EB4-4664-BD04-31BF323B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C52FFD-E3A7-43F3-850A-1A0B9A253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0A0FB1-91B7-456F-B0ED-A804C09B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C4907-7D6F-4A35-81E6-37AD9CB8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547016-5B82-4578-8104-2C98055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2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07723-7C39-45BF-B9B1-56D16DFA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865350-46C1-4690-97F8-C5BBB053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0A314-365C-4BD0-A74C-A49346C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0E3BE-B931-4909-B5CE-CF0A789A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7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53EB3A-486C-41A1-99D7-B3A8E285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BBB95-6D12-4075-BFF0-697C337D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69EF5-E960-44B9-8A78-D258EE7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2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0CF68-875D-4698-A06C-3F0A2513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E57E6-7A6F-410D-8B5C-179F31C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71A7E2-84ED-494A-9C8C-1B16D6C4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9A5A7-E059-4FD3-AC0C-EB75F6C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11B3C-950B-453B-81BC-A9FB43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C5485-4B90-4C58-9B60-0C4EB64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467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A02D3-A738-433F-ADDD-86F4F496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D9B56A-89E6-4905-B660-6780143E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D4996-F1DB-41E7-92E3-E67CF109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56485C-DD26-407F-A0E4-FE75E70E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F1569-8DFB-4437-9844-38F0A1B7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7C1631-C86A-408E-8A6D-E56950DF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17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16A496-2B3D-4580-9204-C2EE5C6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2556DD-0702-4555-B3FD-922D4BB7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128F9-8B05-4FC8-8FBD-3DEB2B863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008BDD-0337-4EBA-99D8-D5272C6D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CA5C4-3FCB-40DF-88E9-AD6BB910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8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hyperlink" Target="http://www.unige.ch/presse/charte/logos_unige/Faculte/sciences/sciences70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bs.twimg.com/media/Drdr3veVYAAkldq?format=jpg&amp;name=4096x4096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motionlabs.fr/wp-content/uploads/2016/03/drones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outeau&#10;&#10;Description générée automatiquement">
            <a:hlinkClick r:id="rId2"/>
            <a:extLst>
              <a:ext uri="{FF2B5EF4-FFF2-40B4-BE49-F238E27FC236}">
                <a16:creationId xmlns:a16="http://schemas.microsoft.com/office/drawing/2014/main" id="{F43A4581-A203-418B-A87E-A0061D57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9" y="5934066"/>
            <a:ext cx="1859280" cy="8919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E8CE-00A6-400F-85AE-438C1E500B80}"/>
              </a:ext>
            </a:extLst>
          </p:cNvPr>
          <p:cNvSpPr txBox="1"/>
          <p:nvPr/>
        </p:nvSpPr>
        <p:spPr>
          <a:xfrm>
            <a:off x="0" y="610427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TONINI Mathias </a:t>
            </a:r>
            <a:br>
              <a:rPr lang="fr-CH" sz="1600" dirty="0"/>
            </a:br>
            <a:r>
              <a:rPr lang="fr-CH" sz="1600" dirty="0"/>
              <a:t>SUNGURTEKIN Deniz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429C-B385-4144-9AC2-6C71FA97DD74}"/>
              </a:ext>
            </a:extLst>
          </p:cNvPr>
          <p:cNvSpPr txBox="1"/>
          <p:nvPr/>
        </p:nvSpPr>
        <p:spPr>
          <a:xfrm>
            <a:off x="4802678" y="6104270"/>
            <a:ext cx="258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Projet de bachelor</a:t>
            </a:r>
            <a:br>
              <a:rPr lang="fr-CH" sz="1600" dirty="0"/>
            </a:br>
            <a:r>
              <a:rPr lang="fr-CH" sz="1600" dirty="0"/>
              <a:t>semestre printemps 2020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D67568-69C3-4B0F-948B-B3224093CF0A}"/>
              </a:ext>
            </a:extLst>
          </p:cNvPr>
          <p:cNvCxnSpPr/>
          <p:nvPr/>
        </p:nvCxnSpPr>
        <p:spPr>
          <a:xfrm>
            <a:off x="0" y="5967622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BAB52351-A623-4951-A5E4-BFD9457F47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38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Travail de bachelor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r>
              <a:rPr lang="fr-CH" sz="5100" dirty="0" err="1">
                <a:latin typeface="+mn-lt"/>
              </a:rPr>
              <a:t>droneApp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endParaRPr lang="fr-CH" dirty="0">
              <a:latin typeface="Berlin Sans FB" panose="020E0602020502020306" pitchFamily="34" charset="0"/>
            </a:endParaRPr>
          </a:p>
        </p:txBody>
      </p:sp>
      <p:pic>
        <p:nvPicPr>
          <p:cNvPr id="10" name="Image 9" descr="Une image contenant fenêtre, homme, miroir, debou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E2DC7B64-3A84-4910-935E-4FCB2E60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3670"/>
            <a:ext cx="3657598" cy="1913977"/>
          </a:xfrm>
          <a:prstGeom prst="rect">
            <a:avLst/>
          </a:prstGeom>
        </p:spPr>
      </p:pic>
      <p:pic>
        <p:nvPicPr>
          <p:cNvPr id="11" name="Image 10" descr="Une image contenant ordinateur, table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4EF359BF-4B1B-4D42-8378-F896C16FC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59" y="2943670"/>
            <a:ext cx="3657598" cy="19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 la dernière présentation: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306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219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02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Implémentation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tableView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 pour les commandes et obstacles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538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Implémentation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tableView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 pour les commandes et obstacles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Apprentissage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sceneKit</a:t>
            </a:r>
            <a:endParaRPr lang="fr-CH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014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Une petite vidéo…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4</a:t>
            </a:r>
          </a:p>
        </p:txBody>
      </p:sp>
      <p:pic>
        <p:nvPicPr>
          <p:cNvPr id="2" name="42A60FAA-39A1-4F34-BFE9-42F935DC475C">
            <a:hlinkClick r:id="" action="ppaction://media"/>
            <a:extLst>
              <a:ext uri="{FF2B5EF4-FFF2-40B4-BE49-F238E27FC236}">
                <a16:creationId xmlns:a16="http://schemas.microsoft.com/office/drawing/2014/main" id="{031B95C7-E0FE-4644-8B85-4604CBD06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024" y="1468069"/>
            <a:ext cx="6699740" cy="50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reste à faire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Mode libre: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Caméra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Créateur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Intégration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Autre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Documentation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Rapport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21A8C-ABFB-4B3F-B4C7-BF279158FBB5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080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B0B67E-0F3C-4C66-A7DE-6E4B0D5DAFCF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6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9" y="-50609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Planning</a:t>
            </a:r>
            <a:endParaRPr lang="fr-CH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A92FCCF-39B3-44F2-BDB6-AC7F6F5BD4B5}"/>
              </a:ext>
            </a:extLst>
          </p:cNvPr>
          <p:cNvCxnSpPr>
            <a:cxnSpLocks/>
          </p:cNvCxnSpPr>
          <p:nvPr/>
        </p:nvCxnSpPr>
        <p:spPr>
          <a:xfrm flipV="1">
            <a:off x="1748901" y="2014832"/>
            <a:ext cx="4095308" cy="5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A5E9AE-0048-4E74-A25B-36E52154AE3E}"/>
              </a:ext>
            </a:extLst>
          </p:cNvPr>
          <p:cNvCxnSpPr>
            <a:cxnSpLocks/>
          </p:cNvCxnSpPr>
          <p:nvPr/>
        </p:nvCxnSpPr>
        <p:spPr>
          <a:xfrm>
            <a:off x="1748901" y="4148413"/>
            <a:ext cx="9401452" cy="108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BDC71AC-C895-4F0B-BB73-4C07D45630B8}"/>
              </a:ext>
            </a:extLst>
          </p:cNvPr>
          <p:cNvCxnSpPr>
            <a:cxnSpLocks/>
          </p:cNvCxnSpPr>
          <p:nvPr/>
        </p:nvCxnSpPr>
        <p:spPr>
          <a:xfrm>
            <a:off x="1748901" y="5604768"/>
            <a:ext cx="9401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46F03C0-2469-48BD-B925-85637851F131}"/>
              </a:ext>
            </a:extLst>
          </p:cNvPr>
          <p:cNvSpPr txBox="1"/>
          <p:nvPr/>
        </p:nvSpPr>
        <p:spPr>
          <a:xfrm>
            <a:off x="230820" y="1792234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Apprentissage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61AE0F-2A3A-4E0C-8F5D-C2FF5D6E7FCD}"/>
              </a:ext>
            </a:extLst>
          </p:cNvPr>
          <p:cNvSpPr txBox="1"/>
          <p:nvPr/>
        </p:nvSpPr>
        <p:spPr>
          <a:xfrm>
            <a:off x="-179862" y="3963747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Code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E658FCA-D8AD-4E3C-AFA3-FB7F6E05BF89}"/>
              </a:ext>
            </a:extLst>
          </p:cNvPr>
          <p:cNvSpPr txBox="1"/>
          <p:nvPr/>
        </p:nvSpPr>
        <p:spPr>
          <a:xfrm>
            <a:off x="-175776" y="5369743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Tests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9A68D0-78AB-4329-95BD-BA2188514CF0}"/>
              </a:ext>
            </a:extLst>
          </p:cNvPr>
          <p:cNvCxnSpPr/>
          <p:nvPr/>
        </p:nvCxnSpPr>
        <p:spPr>
          <a:xfrm>
            <a:off x="2503503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5683D2D-5A17-43EB-80D0-4B50FAD61F20}"/>
              </a:ext>
            </a:extLst>
          </p:cNvPr>
          <p:cNvSpPr txBox="1"/>
          <p:nvPr/>
        </p:nvSpPr>
        <p:spPr>
          <a:xfrm>
            <a:off x="1633491" y="6358631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25.03</a:t>
            </a:r>
          </a:p>
          <a:p>
            <a:endParaRPr lang="fr-CH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80F98BD-96AB-41E5-B44D-4AB671605F91}"/>
              </a:ext>
            </a:extLst>
          </p:cNvPr>
          <p:cNvCxnSpPr/>
          <p:nvPr/>
        </p:nvCxnSpPr>
        <p:spPr>
          <a:xfrm>
            <a:off x="4644501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C66A5000-3316-4A6F-9A00-01CAC8D6DBA0}"/>
              </a:ext>
            </a:extLst>
          </p:cNvPr>
          <p:cNvSpPr txBox="1"/>
          <p:nvPr/>
        </p:nvSpPr>
        <p:spPr>
          <a:xfrm>
            <a:off x="3685716" y="639749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08.04</a:t>
            </a:r>
          </a:p>
          <a:p>
            <a:endParaRPr lang="fr-CH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6B1D63-E77D-426F-8FCF-902F51FD209D}"/>
              </a:ext>
            </a:extLst>
          </p:cNvPr>
          <p:cNvSpPr txBox="1"/>
          <p:nvPr/>
        </p:nvSpPr>
        <p:spPr>
          <a:xfrm>
            <a:off x="4704082" y="2111606"/>
            <a:ext cx="226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 Approfondissement si nécessaire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59E1BD8-3093-4A01-8F66-C4CCD6694354}"/>
              </a:ext>
            </a:extLst>
          </p:cNvPr>
          <p:cNvSpPr txBox="1"/>
          <p:nvPr/>
        </p:nvSpPr>
        <p:spPr>
          <a:xfrm>
            <a:off x="2584987" y="4322968"/>
            <a:ext cx="1353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Modification ancien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Sauvegarde de fichier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Gestionnaire de plan de vol</a:t>
            </a:r>
          </a:p>
          <a:p>
            <a:endParaRPr lang="fr-CH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F68BC9-B11A-466B-AAB8-17DDDB1612B0}"/>
              </a:ext>
            </a:extLst>
          </p:cNvPr>
          <p:cNvSpPr txBox="1"/>
          <p:nvPr/>
        </p:nvSpPr>
        <p:spPr>
          <a:xfrm>
            <a:off x="2602602" y="5728025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des modifications 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8C7E9E-F865-4D0A-8977-2B35F98EB40B}"/>
              </a:ext>
            </a:extLst>
          </p:cNvPr>
          <p:cNvCxnSpPr>
            <a:cxnSpLocks/>
          </p:cNvCxnSpPr>
          <p:nvPr/>
        </p:nvCxnSpPr>
        <p:spPr>
          <a:xfrm>
            <a:off x="6819664" y="1309825"/>
            <a:ext cx="1" cy="50031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2304045-B0F3-4E39-99DD-9C691D7B11EC}"/>
              </a:ext>
            </a:extLst>
          </p:cNvPr>
          <p:cNvSpPr txBox="1"/>
          <p:nvPr/>
        </p:nvSpPr>
        <p:spPr>
          <a:xfrm>
            <a:off x="5994043" y="6374648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22.04</a:t>
            </a:r>
          </a:p>
          <a:p>
            <a:endParaRPr lang="fr-CH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F712E7F-95DB-48AF-8C33-A81454D2F7DE}"/>
              </a:ext>
            </a:extLst>
          </p:cNvPr>
          <p:cNvSpPr txBox="1"/>
          <p:nvPr/>
        </p:nvSpPr>
        <p:spPr>
          <a:xfrm>
            <a:off x="4798231" y="4353706"/>
            <a:ext cx="1620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Fin gestionnaire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Début de l’ implémentation de la simulation</a:t>
            </a:r>
          </a:p>
          <a:p>
            <a:endParaRPr lang="fr-CH" sz="12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2FA7F4D-A77F-490B-9CC3-518F885CF824}"/>
              </a:ext>
            </a:extLst>
          </p:cNvPr>
          <p:cNvSpPr txBox="1"/>
          <p:nvPr/>
        </p:nvSpPr>
        <p:spPr>
          <a:xfrm>
            <a:off x="4782386" y="5734061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Test gestionnaire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D67ED93-4D1C-4807-811F-8220086EF673}"/>
              </a:ext>
            </a:extLst>
          </p:cNvPr>
          <p:cNvCxnSpPr>
            <a:cxnSpLocks/>
          </p:cNvCxnSpPr>
          <p:nvPr/>
        </p:nvCxnSpPr>
        <p:spPr>
          <a:xfrm>
            <a:off x="9004065" y="2703981"/>
            <a:ext cx="0" cy="35974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667DF29-C0F6-4254-B399-2122F92E6089}"/>
              </a:ext>
            </a:extLst>
          </p:cNvPr>
          <p:cNvSpPr txBox="1"/>
          <p:nvPr/>
        </p:nvSpPr>
        <p:spPr>
          <a:xfrm>
            <a:off x="8178443" y="638598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06.05</a:t>
            </a:r>
          </a:p>
          <a:p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7697BCC-AB2A-46BD-9190-809BF85051C7}"/>
              </a:ext>
            </a:extLst>
          </p:cNvPr>
          <p:cNvSpPr txBox="1"/>
          <p:nvPr/>
        </p:nvSpPr>
        <p:spPr>
          <a:xfrm>
            <a:off x="6996828" y="4390276"/>
            <a:ext cx="162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Intégration interpréteur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Fin de la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3BDCBB-C317-4FE4-8AC9-9D81C1748D03}"/>
              </a:ext>
            </a:extLst>
          </p:cNvPr>
          <p:cNvSpPr txBox="1"/>
          <p:nvPr/>
        </p:nvSpPr>
        <p:spPr>
          <a:xfrm>
            <a:off x="6996828" y="5764542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la simulation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D8879C0-4FC4-4754-818A-7B977624B84F}"/>
              </a:ext>
            </a:extLst>
          </p:cNvPr>
          <p:cNvSpPr txBox="1"/>
          <p:nvPr/>
        </p:nvSpPr>
        <p:spPr>
          <a:xfrm>
            <a:off x="2659588" y="2033081"/>
            <a:ext cx="1570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dirty="0" err="1"/>
              <a:t>SceneKit</a:t>
            </a:r>
            <a:endParaRPr lang="fr-CH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dirty="0" err="1"/>
              <a:t>Json</a:t>
            </a:r>
            <a:endParaRPr lang="fr-CH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dirty="0" err="1"/>
              <a:t>TableView</a:t>
            </a:r>
            <a:endParaRPr lang="fr-CH" sz="14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B069F21-6B2D-4E8C-A921-BCE98A2685B4}"/>
              </a:ext>
            </a:extLst>
          </p:cNvPr>
          <p:cNvCxnSpPr>
            <a:cxnSpLocks/>
          </p:cNvCxnSpPr>
          <p:nvPr/>
        </p:nvCxnSpPr>
        <p:spPr>
          <a:xfrm flipV="1">
            <a:off x="3538330" y="2949997"/>
            <a:ext cx="7597495" cy="1532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9F95750-B80B-4F0C-BEB2-E03CCEE44B02}"/>
              </a:ext>
            </a:extLst>
          </p:cNvPr>
          <p:cNvSpPr txBox="1"/>
          <p:nvPr/>
        </p:nvSpPr>
        <p:spPr>
          <a:xfrm>
            <a:off x="4730485" y="2989206"/>
            <a:ext cx="1620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Début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Début du 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5819CF3-1864-4446-A14D-8989356FB882}"/>
              </a:ext>
            </a:extLst>
          </p:cNvPr>
          <p:cNvSpPr txBox="1"/>
          <p:nvPr/>
        </p:nvSpPr>
        <p:spPr>
          <a:xfrm>
            <a:off x="6941634" y="3027024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D0AA3A5-FA8A-466C-B7F4-DCAD0A83C90F}"/>
              </a:ext>
            </a:extLst>
          </p:cNvPr>
          <p:cNvSpPr txBox="1"/>
          <p:nvPr/>
        </p:nvSpPr>
        <p:spPr>
          <a:xfrm>
            <a:off x="9181228" y="4451672"/>
            <a:ext cx="16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Traducteur</a:t>
            </a:r>
          </a:p>
          <a:p>
            <a:endParaRPr lang="fr-CH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D6C3A9D-8183-4962-B802-278E4B7886FF}"/>
              </a:ext>
            </a:extLst>
          </p:cNvPr>
          <p:cNvSpPr txBox="1"/>
          <p:nvPr/>
        </p:nvSpPr>
        <p:spPr>
          <a:xfrm>
            <a:off x="190710" y="2762568"/>
            <a:ext cx="151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Documentation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50AC80-9539-4D04-B680-910B91FF5C85}"/>
              </a:ext>
            </a:extLst>
          </p:cNvPr>
          <p:cNvSpPr txBox="1"/>
          <p:nvPr/>
        </p:nvSpPr>
        <p:spPr>
          <a:xfrm>
            <a:off x="9098546" y="5758876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37499429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Grand écran</PresentationFormat>
  <Paragraphs>85</Paragraphs>
  <Slides>9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Wingdings</vt:lpstr>
      <vt:lpstr>Thème Office</vt:lpstr>
      <vt:lpstr>Présentation PowerPoint</vt:lpstr>
      <vt:lpstr>Ce qui a été fait la dernière présentation:</vt:lpstr>
      <vt:lpstr>Ce qui a été fait:</vt:lpstr>
      <vt:lpstr>Ce qui a été fait:</vt:lpstr>
      <vt:lpstr>Ce qui a été fait:</vt:lpstr>
      <vt:lpstr>Ce qui a été fait:</vt:lpstr>
      <vt:lpstr>Une petite vidéo…</vt:lpstr>
      <vt:lpstr>Ce qui reste à faire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Tonini</dc:creator>
  <cp:lastModifiedBy>Mathias Tonini</cp:lastModifiedBy>
  <cp:revision>34</cp:revision>
  <dcterms:created xsi:type="dcterms:W3CDTF">2020-03-06T11:03:53Z</dcterms:created>
  <dcterms:modified xsi:type="dcterms:W3CDTF">2020-04-06T14:37:37Z</dcterms:modified>
</cp:coreProperties>
</file>